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fby13Qv8SwTMcRPhRGXlBQtoK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456240623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456240623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2456240623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562406230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562406230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4562406230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બેઝિક સર્કિટ નીઆ સ્લાઈડમાં બાળકોને આજુબાજુ કઈ કઈ જગ્યાએ સર્કિટો આવેલી છે એનો ઉપયોગ શું છે એના વિશે પૂછીશું અને પ્રશ્ન કરીશું કે શું સર્કિટ વગર આપણે કોઈપણ નવી વસ્તુ બનાવી શકે ખરા અને શું તમને સર્કિટ વિશે શીખવા ની ઈચ્છા છે</a:t>
            </a:r>
            <a:endParaRPr/>
          </a:p>
          <a:p>
            <a:pPr indent="0" lvl="0" marL="0" rtl="0" algn="l">
              <a:lnSpc>
                <a:spcPct val="100000"/>
              </a:lnSpc>
              <a:spcBef>
                <a:spcPts val="0"/>
              </a:spcBef>
              <a:spcAft>
                <a:spcPts val="0"/>
              </a:spcAft>
              <a:buSzPts val="1400"/>
              <a:buNone/>
            </a:pPr>
            <a:r>
              <a:t/>
            </a:r>
            <a:endParaRPr/>
          </a:p>
        </p:txBody>
      </p:sp>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56240623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56240623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456240623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562406230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562406230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4562406230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562406230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562406230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4562406230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562406230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562406230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4562406230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e18bab72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e18bab725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28e18bab725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78c5b3277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78c5b3277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478c5b3277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e18bab725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e18bab725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8e18bab725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e18bab725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e18bab725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8e18bab725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78c5b327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78c5b327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478c5b327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e18bab72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e18bab725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8e18bab725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e18bab72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8e18bab72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8e18bab725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78c5b3277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78c5b3277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2478c5b3277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78c5b3277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78c5b3277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2478c5b3277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e18bab72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e18bab725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8e18bab725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e18bab72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e18bab725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8e18bab725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e18bab725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e18bab725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28e18bab725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8e18bab725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8e18bab725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8e18bab725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78c5b327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78c5b327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478c5b327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e18bab72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e18bab725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28e18bab725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78c5b327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78c5b327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478c5b3277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78c5b327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78c5b3277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2478c5b3277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78c5b327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78c5b327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478c5b3277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e18bab7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e18bab72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8e18bab72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e18bab72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e18bab725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8e18bab725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56240623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562406230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4562406230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56240623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562406230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4562406230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18"/>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22" name="Google Shape;22;p18"/>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pic>
        <p:nvPicPr>
          <p:cNvPr id="23" name="Google Shape;23;p18"/>
          <p:cNvPicPr preferRelativeResize="0"/>
          <p:nvPr/>
        </p:nvPicPr>
        <p:blipFill rotWithShape="1">
          <a:blip r:embed="rId4">
            <a:alphaModFix/>
          </a:blip>
          <a:srcRect b="0" l="0" r="0" t="0"/>
          <a:stretch/>
        </p:blipFill>
        <p:spPr>
          <a:xfrm>
            <a:off x="160376" y="5408379"/>
            <a:ext cx="1672075" cy="9479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7" name="Google Shape;97;p27"/>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98" name="Google Shape;98;p27"/>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28"/>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106" name="Google Shape;106;p28"/>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19"/>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31" name="Google Shape;31;p19"/>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20"/>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38" name="Google Shape;38;p20"/>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21"/>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46" name="Google Shape;46;p21"/>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22"/>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55" name="Google Shape;55;p22"/>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23"/>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66" name="Google Shape;66;p23"/>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1" name="Google Shape;71;p24"/>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72" name="Google Shape;72;p24"/>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25"/>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81" name="Google Shape;81;p25"/>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6"/>
          <p:cNvSpPr/>
          <p:nvPr>
            <p:ph idx="2" type="pic"/>
          </p:nvPr>
        </p:nvSpPr>
        <p:spPr>
          <a:xfrm>
            <a:off x="5183188" y="987425"/>
            <a:ext cx="6172200" cy="4873625"/>
          </a:xfrm>
          <a:prstGeom prst="rect">
            <a:avLst/>
          </a:prstGeom>
          <a:noFill/>
          <a:ln>
            <a:noFill/>
          </a:ln>
        </p:spPr>
      </p:sp>
      <p:sp>
        <p:nvSpPr>
          <p:cNvPr id="85" name="Google Shape;85;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p26"/>
          <p:cNvPicPr preferRelativeResize="0"/>
          <p:nvPr/>
        </p:nvPicPr>
        <p:blipFill rotWithShape="1">
          <a:blip r:embed="rId2">
            <a:alphaModFix/>
          </a:blip>
          <a:srcRect b="0" l="0" r="0" t="0"/>
          <a:stretch/>
        </p:blipFill>
        <p:spPr>
          <a:xfrm>
            <a:off x="10820389" y="121750"/>
            <a:ext cx="1371600" cy="877824"/>
          </a:xfrm>
          <a:prstGeom prst="rect">
            <a:avLst/>
          </a:prstGeom>
          <a:noFill/>
          <a:ln>
            <a:noFill/>
          </a:ln>
        </p:spPr>
      </p:pic>
      <p:pic>
        <p:nvPicPr>
          <p:cNvPr id="90" name="Google Shape;90;p26"/>
          <p:cNvPicPr preferRelativeResize="0"/>
          <p:nvPr/>
        </p:nvPicPr>
        <p:blipFill rotWithShape="1">
          <a:blip r:embed="rId3">
            <a:alphaModFix/>
          </a:blip>
          <a:srcRect b="0" l="0" r="0" t="0"/>
          <a:stretch/>
        </p:blipFill>
        <p:spPr>
          <a:xfrm>
            <a:off x="160370" y="149183"/>
            <a:ext cx="822960" cy="8229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35.png"/><Relationship Id="rId7"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NjYTzvAVozo" TargetMode="External"/><Relationship Id="rId4" Type="http://schemas.openxmlformats.org/officeDocument/2006/relationships/hyperlink" Target="https://www.youtube.com/watch?v=EIJM9xNg9xs" TargetMode="External"/><Relationship Id="rId5" Type="http://schemas.openxmlformats.org/officeDocument/2006/relationships/hyperlink" Target="https://www.youtube.com/watch?v=k-HX8ISpG4k" TargetMode="External"/><Relationship Id="rId6" Type="http://schemas.openxmlformats.org/officeDocument/2006/relationships/hyperlink" Target="https://www.youtube.com/watch?v=NrmMk1Myrx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4562406230_0_20"/>
          <p:cNvSpPr txBox="1"/>
          <p:nvPr/>
        </p:nvSpPr>
        <p:spPr>
          <a:xfrm>
            <a:off x="5195175" y="1413175"/>
            <a:ext cx="6905700" cy="4340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100"/>
              <a:buFont typeface="Arial"/>
              <a:buNone/>
            </a:pPr>
            <a:r>
              <a:rPr b="1" lang="en-US" sz="6000">
                <a:solidFill>
                  <a:srgbClr val="CC0000"/>
                </a:solidFill>
                <a:latin typeface="Calibri"/>
                <a:ea typeface="Calibri"/>
                <a:cs typeface="Calibri"/>
                <a:sym typeface="Calibri"/>
              </a:rPr>
              <a:t>Digital Literacy</a:t>
            </a:r>
            <a:br>
              <a:rPr b="1" lang="en-US" sz="6000">
                <a:solidFill>
                  <a:srgbClr val="CC0000"/>
                </a:solidFill>
                <a:latin typeface="Calibri"/>
                <a:ea typeface="Calibri"/>
                <a:cs typeface="Calibri"/>
                <a:sym typeface="Calibri"/>
              </a:rPr>
            </a:br>
            <a:r>
              <a:rPr b="1" lang="en-US" sz="6000">
                <a:solidFill>
                  <a:srgbClr val="CC0000"/>
                </a:solidFill>
                <a:latin typeface="Calibri"/>
                <a:ea typeface="Calibri"/>
                <a:cs typeface="Calibri"/>
                <a:sym typeface="Calibri"/>
              </a:rPr>
              <a:t>Pre-Practice Work</a:t>
            </a:r>
            <a:br>
              <a:rPr b="1" lang="en-US" sz="6000">
                <a:solidFill>
                  <a:srgbClr val="CC0000"/>
                </a:solidFill>
                <a:latin typeface="Calibri"/>
                <a:ea typeface="Calibri"/>
                <a:cs typeface="Calibri"/>
                <a:sym typeface="Calibri"/>
              </a:rPr>
            </a:br>
            <a:r>
              <a:rPr b="1" lang="en-US" sz="6000">
                <a:solidFill>
                  <a:srgbClr val="CC0000"/>
                </a:solidFill>
                <a:latin typeface="Calibri"/>
                <a:ea typeface="Calibri"/>
                <a:cs typeface="Calibri"/>
                <a:sym typeface="Calibri"/>
              </a:rPr>
              <a:t>&amp;</a:t>
            </a:r>
            <a:br>
              <a:rPr b="1" lang="en-US" sz="6000">
                <a:solidFill>
                  <a:srgbClr val="CC0000"/>
                </a:solidFill>
                <a:latin typeface="Calibri"/>
                <a:ea typeface="Calibri"/>
                <a:cs typeface="Calibri"/>
                <a:sym typeface="Calibri"/>
              </a:rPr>
            </a:br>
            <a:r>
              <a:rPr b="1" lang="en-US" sz="6000">
                <a:solidFill>
                  <a:srgbClr val="CC0000"/>
                </a:solidFill>
                <a:latin typeface="Calibri"/>
                <a:ea typeface="Calibri"/>
                <a:cs typeface="Calibri"/>
                <a:sym typeface="Calibri"/>
              </a:rPr>
              <a:t>Digital Literacy Importance</a:t>
            </a:r>
            <a:endParaRPr b="0" i="0" sz="100" u="none" cap="none" strike="noStrike">
              <a:solidFill>
                <a:srgbClr val="CC0000"/>
              </a:solidFill>
              <a:latin typeface="Arial"/>
              <a:ea typeface="Arial"/>
              <a:cs typeface="Arial"/>
              <a:sym typeface="Arial"/>
            </a:endParaRPr>
          </a:p>
        </p:txBody>
      </p:sp>
      <p:pic>
        <p:nvPicPr>
          <p:cNvPr id="113" name="Google Shape;113;g24562406230_0_20"/>
          <p:cNvPicPr preferRelativeResize="0"/>
          <p:nvPr/>
        </p:nvPicPr>
        <p:blipFill>
          <a:blip r:embed="rId3">
            <a:alphaModFix/>
          </a:blip>
          <a:stretch>
            <a:fillRect/>
          </a:stretch>
        </p:blipFill>
        <p:spPr>
          <a:xfrm>
            <a:off x="1165975" y="1413163"/>
            <a:ext cx="3763974" cy="3763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24562406230_1_6"/>
          <p:cNvSpPr txBox="1"/>
          <p:nvPr/>
        </p:nvSpPr>
        <p:spPr>
          <a:xfrm>
            <a:off x="2823600" y="2397000"/>
            <a:ext cx="6544800" cy="754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300"/>
              </a:spcAft>
              <a:buNone/>
            </a:pPr>
            <a:r>
              <a:rPr lang="en-US" sz="3700">
                <a:highlight>
                  <a:srgbClr val="FFFFFF"/>
                </a:highlight>
              </a:rPr>
              <a:t>Press power button</a:t>
            </a:r>
            <a:endParaRPr sz="3700">
              <a:highlight>
                <a:srgbClr val="FFFFFF"/>
              </a:highlight>
            </a:endParaRPr>
          </a:p>
        </p:txBody>
      </p:sp>
      <p:pic>
        <p:nvPicPr>
          <p:cNvPr id="179" name="Google Shape;179;g24562406230_1_6"/>
          <p:cNvPicPr preferRelativeResize="0"/>
          <p:nvPr/>
        </p:nvPicPr>
        <p:blipFill>
          <a:blip r:embed="rId3">
            <a:alphaModFix/>
          </a:blip>
          <a:stretch>
            <a:fillRect/>
          </a:stretch>
        </p:blipFill>
        <p:spPr>
          <a:xfrm>
            <a:off x="4968938" y="3424500"/>
            <a:ext cx="2254125" cy="225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
          <p:cNvSpPr txBox="1"/>
          <p:nvPr/>
        </p:nvSpPr>
        <p:spPr>
          <a:xfrm>
            <a:off x="5766825" y="3193500"/>
            <a:ext cx="6269100" cy="1067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9600"/>
              <a:buFont typeface="Calibri"/>
              <a:buNone/>
            </a:pPr>
            <a:r>
              <a:t/>
            </a:r>
            <a:endParaRPr b="1" i="0" sz="5300" u="none" cap="none" strike="noStrike">
              <a:solidFill>
                <a:srgbClr val="CC0000"/>
              </a:solidFill>
              <a:latin typeface="Calibri"/>
              <a:ea typeface="Calibri"/>
              <a:cs typeface="Calibri"/>
              <a:sym typeface="Calibri"/>
            </a:endParaRPr>
          </a:p>
        </p:txBody>
      </p:sp>
      <p:sp>
        <p:nvSpPr>
          <p:cNvPr id="185" name="Google Shape;185;p1"/>
          <p:cNvSpPr txBox="1"/>
          <p:nvPr/>
        </p:nvSpPr>
        <p:spPr>
          <a:xfrm>
            <a:off x="5706225" y="2711050"/>
            <a:ext cx="6390300" cy="116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7100"/>
              <a:buFont typeface="Arial"/>
              <a:buNone/>
            </a:pPr>
            <a:r>
              <a:rPr b="1" lang="en-US" sz="7100">
                <a:solidFill>
                  <a:srgbClr val="CC0000"/>
                </a:solidFill>
                <a:latin typeface="Calibri"/>
                <a:ea typeface="Calibri"/>
                <a:cs typeface="Calibri"/>
                <a:sym typeface="Calibri"/>
              </a:rPr>
              <a:t>Paint</a:t>
            </a:r>
            <a:endParaRPr b="0" i="0" sz="100" u="none" cap="none" strike="noStrike">
              <a:solidFill>
                <a:srgbClr val="CC0000"/>
              </a:solidFill>
              <a:latin typeface="Arial"/>
              <a:ea typeface="Arial"/>
              <a:cs typeface="Arial"/>
              <a:sym typeface="Arial"/>
            </a:endParaRPr>
          </a:p>
        </p:txBody>
      </p:sp>
      <p:sp>
        <p:nvSpPr>
          <p:cNvPr id="186" name="Google Shape;186;p1"/>
          <p:cNvSpPr txBox="1"/>
          <p:nvPr/>
        </p:nvSpPr>
        <p:spPr>
          <a:xfrm>
            <a:off x="6579225" y="4357625"/>
            <a:ext cx="4730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p:txBody>
      </p:sp>
      <p:sp>
        <p:nvSpPr>
          <p:cNvPr id="187" name="Google Shape;187;p1"/>
          <p:cNvSpPr txBox="1"/>
          <p:nvPr/>
        </p:nvSpPr>
        <p:spPr>
          <a:xfrm>
            <a:off x="2722713" y="6273400"/>
            <a:ext cx="7068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CSR Initiative of Tata Power &amp; Sai’s Angel Foundation, Vadodara</a:t>
            </a:r>
            <a:endParaRPr b="1" i="0" sz="1400" u="none" cap="none" strike="noStrike">
              <a:solidFill>
                <a:srgbClr val="000000"/>
              </a:solidFill>
              <a:latin typeface="Calibri"/>
              <a:ea typeface="Calibri"/>
              <a:cs typeface="Calibri"/>
              <a:sym typeface="Calibri"/>
            </a:endParaRPr>
          </a:p>
        </p:txBody>
      </p:sp>
      <p:pic>
        <p:nvPicPr>
          <p:cNvPr id="188" name="Google Shape;188;p1"/>
          <p:cNvPicPr preferRelativeResize="0"/>
          <p:nvPr/>
        </p:nvPicPr>
        <p:blipFill>
          <a:blip r:embed="rId3">
            <a:alphaModFix/>
          </a:blip>
          <a:stretch>
            <a:fillRect/>
          </a:stretch>
        </p:blipFill>
        <p:spPr>
          <a:xfrm>
            <a:off x="1718975" y="1352250"/>
            <a:ext cx="3885800" cy="388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24562406230_0_13"/>
          <p:cNvPicPr preferRelativeResize="0"/>
          <p:nvPr/>
        </p:nvPicPr>
        <p:blipFill>
          <a:blip r:embed="rId3">
            <a:alphaModFix/>
          </a:blip>
          <a:stretch>
            <a:fillRect/>
          </a:stretch>
        </p:blipFill>
        <p:spPr>
          <a:xfrm>
            <a:off x="3288850" y="2884000"/>
            <a:ext cx="1089999" cy="1089999"/>
          </a:xfrm>
          <a:prstGeom prst="rect">
            <a:avLst/>
          </a:prstGeom>
          <a:noFill/>
          <a:ln>
            <a:noFill/>
          </a:ln>
        </p:spPr>
      </p:pic>
      <p:sp>
        <p:nvSpPr>
          <p:cNvPr id="195" name="Google Shape;195;g24562406230_0_13"/>
          <p:cNvSpPr txBox="1"/>
          <p:nvPr/>
        </p:nvSpPr>
        <p:spPr>
          <a:xfrm>
            <a:off x="5792725" y="2874900"/>
            <a:ext cx="554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Calibri"/>
                <a:ea typeface="Calibri"/>
                <a:cs typeface="Calibri"/>
                <a:sym typeface="Calibri"/>
              </a:rPr>
              <a:t>Type </a:t>
            </a:r>
            <a:r>
              <a:rPr b="1" lang="en-US" sz="6000">
                <a:solidFill>
                  <a:srgbClr val="FF0000"/>
                </a:solidFill>
                <a:latin typeface="Calibri"/>
                <a:ea typeface="Calibri"/>
                <a:cs typeface="Calibri"/>
                <a:sym typeface="Calibri"/>
              </a:rPr>
              <a:t>Paint </a:t>
            </a:r>
            <a:r>
              <a:rPr lang="en-US" sz="6000">
                <a:latin typeface="Calibri"/>
                <a:ea typeface="Calibri"/>
                <a:cs typeface="Calibri"/>
                <a:sym typeface="Calibri"/>
              </a:rPr>
              <a:t>     </a:t>
            </a:r>
            <a:endParaRPr sz="6000">
              <a:latin typeface="Calibri"/>
              <a:ea typeface="Calibri"/>
              <a:cs typeface="Calibri"/>
              <a:sym typeface="Calibri"/>
            </a:endParaRPr>
          </a:p>
        </p:txBody>
      </p:sp>
      <p:sp>
        <p:nvSpPr>
          <p:cNvPr id="196" name="Google Shape;196;g24562406230_0_13"/>
          <p:cNvSpPr txBox="1"/>
          <p:nvPr/>
        </p:nvSpPr>
        <p:spPr>
          <a:xfrm>
            <a:off x="854675" y="28749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chemeClr val="dk1"/>
                </a:solidFill>
                <a:latin typeface="Calibri"/>
                <a:ea typeface="Calibri"/>
                <a:cs typeface="Calibri"/>
                <a:sym typeface="Calibri"/>
              </a:rPr>
              <a:t>PRESS</a:t>
            </a:r>
            <a:r>
              <a:rPr lang="en-US" sz="6000">
                <a:solidFill>
                  <a:schemeClr val="dk1"/>
                </a:solidFill>
                <a:latin typeface="Calibri"/>
                <a:ea typeface="Calibri"/>
                <a:cs typeface="Calibri"/>
                <a:sym typeface="Calibri"/>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g24562406230_1_15"/>
          <p:cNvPicPr preferRelativeResize="0"/>
          <p:nvPr/>
        </p:nvPicPr>
        <p:blipFill rotWithShape="1">
          <a:blip r:embed="rId3">
            <a:alphaModFix/>
          </a:blip>
          <a:srcRect b="5069" l="0" r="0" t="0"/>
          <a:stretch/>
        </p:blipFill>
        <p:spPr>
          <a:xfrm>
            <a:off x="906525" y="1116300"/>
            <a:ext cx="10378950" cy="553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4562406230_1_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09" name="Google Shape;209;g24562406230_1_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0" name="Google Shape;210;g24562406230_1_28"/>
          <p:cNvPicPr preferRelativeResize="0"/>
          <p:nvPr/>
        </p:nvPicPr>
        <p:blipFill rotWithShape="1">
          <a:blip r:embed="rId3">
            <a:alphaModFix/>
          </a:blip>
          <a:srcRect b="5311" l="0" r="0" t="0"/>
          <a:stretch/>
        </p:blipFill>
        <p:spPr>
          <a:xfrm>
            <a:off x="838200" y="1047025"/>
            <a:ext cx="10130352" cy="5393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4562406230_1_35"/>
          <p:cNvSpPr txBox="1"/>
          <p:nvPr/>
        </p:nvSpPr>
        <p:spPr>
          <a:xfrm>
            <a:off x="1770150" y="2874900"/>
            <a:ext cx="86517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latin typeface="Calibri"/>
                <a:ea typeface="Calibri"/>
                <a:cs typeface="Calibri"/>
                <a:sym typeface="Calibri"/>
              </a:rPr>
              <a:t>File </a:t>
            </a:r>
            <a:r>
              <a:rPr b="1" lang="en-US" sz="6000">
                <a:solidFill>
                  <a:srgbClr val="FF0000"/>
                </a:solidFill>
                <a:latin typeface="Calibri"/>
                <a:ea typeface="Calibri"/>
                <a:cs typeface="Calibri"/>
                <a:sym typeface="Calibri"/>
              </a:rPr>
              <a:t>save </a:t>
            </a:r>
            <a:r>
              <a:rPr lang="en-US" sz="6000">
                <a:latin typeface="Calibri"/>
                <a:ea typeface="Calibri"/>
                <a:cs typeface="Calibri"/>
                <a:sym typeface="Calibri"/>
              </a:rPr>
              <a:t>in your folder</a:t>
            </a:r>
            <a:br>
              <a:rPr lang="en-US" sz="6000">
                <a:latin typeface="Calibri"/>
                <a:ea typeface="Calibri"/>
                <a:cs typeface="Calibri"/>
                <a:sym typeface="Calibri"/>
              </a:rPr>
            </a:br>
            <a:br>
              <a:rPr lang="en-US" sz="6000">
                <a:latin typeface="Calibri"/>
                <a:ea typeface="Calibri"/>
                <a:cs typeface="Calibri"/>
                <a:sym typeface="Calibri"/>
              </a:rPr>
            </a:br>
            <a:r>
              <a:rPr lang="en-US" sz="6000">
                <a:latin typeface="Calibri"/>
                <a:ea typeface="Calibri"/>
                <a:cs typeface="Calibri"/>
                <a:sym typeface="Calibri"/>
              </a:rPr>
              <a:t>Ravi &gt; 1-paint-shape.jpg</a:t>
            </a:r>
            <a:endParaRPr sz="6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8e18bab725_0_54"/>
          <p:cNvSpPr txBox="1"/>
          <p:nvPr/>
        </p:nvSpPr>
        <p:spPr>
          <a:xfrm>
            <a:off x="2202900" y="2235475"/>
            <a:ext cx="7786200" cy="217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6000">
                <a:solidFill>
                  <a:schemeClr val="dk1"/>
                </a:solidFill>
                <a:latin typeface="Calibri"/>
                <a:ea typeface="Calibri"/>
                <a:cs typeface="Calibri"/>
                <a:sym typeface="Calibri"/>
              </a:rPr>
              <a:t>Using you mouse create </a:t>
            </a:r>
            <a:r>
              <a:rPr lang="en-US" sz="6000">
                <a:solidFill>
                  <a:srgbClr val="FF0000"/>
                </a:solidFill>
                <a:latin typeface="Calibri"/>
                <a:ea typeface="Calibri"/>
                <a:cs typeface="Calibri"/>
                <a:sym typeface="Calibri"/>
              </a:rPr>
              <a:t>designs</a:t>
            </a:r>
            <a:r>
              <a:rPr lang="en-US" sz="6000">
                <a:solidFill>
                  <a:schemeClr val="dk1"/>
                </a:solidFill>
                <a:latin typeface="Calibri"/>
                <a:ea typeface="Calibri"/>
                <a:cs typeface="Calibri"/>
                <a:sym typeface="Calibri"/>
              </a:rPr>
              <a:t> you like.</a:t>
            </a:r>
            <a:endParaRPr sz="6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478c5b3277_1_22"/>
          <p:cNvSpPr txBox="1"/>
          <p:nvPr/>
        </p:nvSpPr>
        <p:spPr>
          <a:xfrm>
            <a:off x="4596000" y="2413050"/>
            <a:ext cx="3000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solidFill>
                  <a:schemeClr val="dk1"/>
                </a:solidFill>
                <a:latin typeface="Calibri"/>
                <a:ea typeface="Calibri"/>
                <a:cs typeface="Calibri"/>
                <a:sym typeface="Calibri"/>
              </a:rPr>
              <a:t>Typing </a:t>
            </a:r>
            <a:r>
              <a:rPr lang="en-US" sz="6000">
                <a:solidFill>
                  <a:srgbClr val="FF0000"/>
                </a:solidFill>
                <a:latin typeface="Calibri"/>
                <a:ea typeface="Calibri"/>
                <a:cs typeface="Calibri"/>
                <a:sym typeface="Calibri"/>
              </a:rPr>
              <a:t>Practice</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8e18bab725_0_47"/>
          <p:cNvPicPr preferRelativeResize="0"/>
          <p:nvPr/>
        </p:nvPicPr>
        <p:blipFill>
          <a:blip r:embed="rId3">
            <a:alphaModFix/>
          </a:blip>
          <a:stretch>
            <a:fillRect/>
          </a:stretch>
        </p:blipFill>
        <p:spPr>
          <a:xfrm>
            <a:off x="0" y="1369238"/>
            <a:ext cx="11887202" cy="41195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8e18bab725_0_26"/>
          <p:cNvPicPr preferRelativeResize="0"/>
          <p:nvPr/>
        </p:nvPicPr>
        <p:blipFill>
          <a:blip r:embed="rId3">
            <a:alphaModFix/>
          </a:blip>
          <a:stretch>
            <a:fillRect/>
          </a:stretch>
        </p:blipFill>
        <p:spPr>
          <a:xfrm>
            <a:off x="152400" y="1437263"/>
            <a:ext cx="11887201" cy="39834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478c5b3277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Computer History</a:t>
            </a:r>
            <a:endParaRPr/>
          </a:p>
        </p:txBody>
      </p:sp>
      <p:pic>
        <p:nvPicPr>
          <p:cNvPr id="120" name="Google Shape;120;g2478c5b3277_0_0"/>
          <p:cNvPicPr preferRelativeResize="0"/>
          <p:nvPr/>
        </p:nvPicPr>
        <p:blipFill>
          <a:blip r:embed="rId3">
            <a:alphaModFix/>
          </a:blip>
          <a:stretch>
            <a:fillRect/>
          </a:stretch>
        </p:blipFill>
        <p:spPr>
          <a:xfrm>
            <a:off x="838200" y="1690822"/>
            <a:ext cx="4850400" cy="4524500"/>
          </a:xfrm>
          <a:prstGeom prst="rect">
            <a:avLst/>
          </a:prstGeom>
          <a:noFill/>
          <a:ln>
            <a:noFill/>
          </a:ln>
        </p:spPr>
      </p:pic>
      <p:pic>
        <p:nvPicPr>
          <p:cNvPr id="121" name="Google Shape;121;g2478c5b3277_0_0"/>
          <p:cNvPicPr preferRelativeResize="0"/>
          <p:nvPr/>
        </p:nvPicPr>
        <p:blipFill>
          <a:blip r:embed="rId4">
            <a:alphaModFix/>
          </a:blip>
          <a:stretch>
            <a:fillRect/>
          </a:stretch>
        </p:blipFill>
        <p:spPr>
          <a:xfrm>
            <a:off x="5841000" y="1690825"/>
            <a:ext cx="5448300" cy="4152900"/>
          </a:xfrm>
          <a:prstGeom prst="rect">
            <a:avLst/>
          </a:prstGeom>
          <a:noFill/>
          <a:ln>
            <a:noFill/>
          </a:ln>
        </p:spPr>
      </p:pic>
      <p:sp>
        <p:nvSpPr>
          <p:cNvPr id="122" name="Google Shape;122;g2478c5b3277_0_0"/>
          <p:cNvSpPr txBox="1"/>
          <p:nvPr/>
        </p:nvSpPr>
        <p:spPr>
          <a:xfrm>
            <a:off x="6487050" y="6215325"/>
            <a:ext cx="415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25 KG</a:t>
            </a:r>
            <a:endParaRPr>
              <a:latin typeface="Calibri"/>
              <a:ea typeface="Calibri"/>
              <a:cs typeface="Calibri"/>
              <a:sym typeface="Calibri"/>
            </a:endParaRPr>
          </a:p>
        </p:txBody>
      </p:sp>
      <p:sp>
        <p:nvSpPr>
          <p:cNvPr id="123" name="Google Shape;123;g2478c5b3277_0_0"/>
          <p:cNvSpPr txBox="1"/>
          <p:nvPr/>
        </p:nvSpPr>
        <p:spPr>
          <a:xfrm>
            <a:off x="6487050" y="5843725"/>
            <a:ext cx="4156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Calibri"/>
                <a:ea typeface="Calibri"/>
                <a:cs typeface="Calibri"/>
                <a:sym typeface="Calibri"/>
              </a:rPr>
              <a:t>IBM 5100</a:t>
            </a:r>
            <a:endParaRPr b="1" sz="2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28e18bab725_0_33"/>
          <p:cNvPicPr preferRelativeResize="0"/>
          <p:nvPr/>
        </p:nvPicPr>
        <p:blipFill>
          <a:blip r:embed="rId3">
            <a:alphaModFix/>
          </a:blip>
          <a:stretch>
            <a:fillRect/>
          </a:stretch>
        </p:blipFill>
        <p:spPr>
          <a:xfrm>
            <a:off x="1251200" y="1108950"/>
            <a:ext cx="9414699" cy="5331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28e18bab725_0_40"/>
          <p:cNvPicPr preferRelativeResize="0"/>
          <p:nvPr/>
        </p:nvPicPr>
        <p:blipFill>
          <a:blip r:embed="rId3">
            <a:alphaModFix/>
          </a:blip>
          <a:stretch>
            <a:fillRect/>
          </a:stretch>
        </p:blipFill>
        <p:spPr>
          <a:xfrm>
            <a:off x="1754799" y="390163"/>
            <a:ext cx="8682401" cy="6077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478c5b3277_1_15"/>
          <p:cNvPicPr preferRelativeResize="0"/>
          <p:nvPr/>
        </p:nvPicPr>
        <p:blipFill>
          <a:blip r:embed="rId3">
            <a:alphaModFix/>
          </a:blip>
          <a:stretch>
            <a:fillRect/>
          </a:stretch>
        </p:blipFill>
        <p:spPr>
          <a:xfrm>
            <a:off x="1353051" y="530575"/>
            <a:ext cx="9174750" cy="599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478c5b3277_1_7"/>
          <p:cNvSpPr txBox="1"/>
          <p:nvPr>
            <p:ph type="title"/>
          </p:nvPr>
        </p:nvSpPr>
        <p:spPr>
          <a:xfrm>
            <a:off x="838200" y="365125"/>
            <a:ext cx="10515600" cy="1325700"/>
          </a:xfrm>
          <a:prstGeom prst="rect">
            <a:avLst/>
          </a:prstGeom>
        </p:spPr>
        <p:txBody>
          <a:bodyPr anchorCtr="0" anchor="ctr" bIns="45700" lIns="91425" spcFirstLastPara="1" rIns="91425" wrap="square" tIns="45700">
            <a:normAutofit fontScale="90000"/>
          </a:bodyPr>
          <a:lstStyle/>
          <a:p>
            <a:pPr indent="0" lvl="0" marL="0" rtl="0" algn="ctr">
              <a:lnSpc>
                <a:spcPct val="115000"/>
              </a:lnSpc>
              <a:spcBef>
                <a:spcPts val="0"/>
              </a:spcBef>
              <a:spcAft>
                <a:spcPts val="0"/>
              </a:spcAft>
              <a:buNone/>
            </a:pPr>
            <a:r>
              <a:rPr lang="en-US"/>
              <a:t>Type the </a:t>
            </a:r>
            <a:r>
              <a:rPr lang="en-US"/>
              <a:t>Paragraph in Wordpad</a:t>
            </a:r>
            <a:br>
              <a:rPr lang="en-US"/>
            </a:br>
            <a:r>
              <a:rPr lang="en-US">
                <a:solidFill>
                  <a:srgbClr val="FF0000"/>
                </a:solidFill>
              </a:rPr>
              <a:t>વર્ડપેડમાં પેરાગ્રાફ લખો.</a:t>
            </a:r>
            <a:endParaRPr>
              <a:solidFill>
                <a:srgbClr val="FF0000"/>
              </a:solidFill>
            </a:endParaRPr>
          </a:p>
        </p:txBody>
      </p:sp>
      <p:sp>
        <p:nvSpPr>
          <p:cNvPr id="265" name="Google Shape;265;g2478c5b3277_1_7"/>
          <p:cNvSpPr txBox="1"/>
          <p:nvPr>
            <p:ph idx="1" type="body"/>
          </p:nvPr>
        </p:nvSpPr>
        <p:spPr>
          <a:xfrm>
            <a:off x="838200" y="20542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Hello, I am YOUR NAME, currently in the 8th grade, and residing near Mandvi, situated in the Kutch district.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My village is called YOUR VILLAGE. </a:t>
            </a:r>
            <a:endParaRPr/>
          </a:p>
          <a:p>
            <a:pPr indent="0" lvl="0" marL="0" rtl="0" algn="l">
              <a:spcBef>
                <a:spcPts val="1000"/>
              </a:spcBef>
              <a:spcAft>
                <a:spcPts val="0"/>
              </a:spcAft>
              <a:buNone/>
            </a:pPr>
            <a:r>
              <a:rPr lang="en-US"/>
              <a:t>I am excited to embark on a journey to explore basic computer skills through the Digital Literacy Program offered by the Sai Angel Foundation, with generous support from Tata Power's CSR initiative.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I am truly grateful for this opportunity.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g28e18bab725_0_63"/>
          <p:cNvPicPr preferRelativeResize="0"/>
          <p:nvPr/>
        </p:nvPicPr>
        <p:blipFill>
          <a:blip r:embed="rId3">
            <a:alphaModFix/>
          </a:blip>
          <a:stretch>
            <a:fillRect/>
          </a:stretch>
        </p:blipFill>
        <p:spPr>
          <a:xfrm>
            <a:off x="1415138" y="228200"/>
            <a:ext cx="9361717" cy="65532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g28e18bab725_1_1"/>
          <p:cNvPicPr preferRelativeResize="0"/>
          <p:nvPr/>
        </p:nvPicPr>
        <p:blipFill>
          <a:blip r:embed="rId3">
            <a:alphaModFix/>
          </a:blip>
          <a:stretch>
            <a:fillRect/>
          </a:stretch>
        </p:blipFill>
        <p:spPr>
          <a:xfrm>
            <a:off x="1862275" y="984850"/>
            <a:ext cx="8467450" cy="564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28e18bab725_1_7"/>
          <p:cNvPicPr preferRelativeResize="0"/>
          <p:nvPr/>
        </p:nvPicPr>
        <p:blipFill>
          <a:blip r:embed="rId3">
            <a:alphaModFix/>
          </a:blip>
          <a:stretch>
            <a:fillRect/>
          </a:stretch>
        </p:blipFill>
        <p:spPr>
          <a:xfrm>
            <a:off x="3962400" y="1004900"/>
            <a:ext cx="4267200" cy="2152650"/>
          </a:xfrm>
          <a:prstGeom prst="rect">
            <a:avLst/>
          </a:prstGeom>
          <a:noFill/>
          <a:ln>
            <a:noFill/>
          </a:ln>
        </p:spPr>
      </p:pic>
      <p:pic>
        <p:nvPicPr>
          <p:cNvPr id="284" name="Google Shape;284;g28e18bab725_1_7"/>
          <p:cNvPicPr preferRelativeResize="0"/>
          <p:nvPr/>
        </p:nvPicPr>
        <p:blipFill>
          <a:blip r:embed="rId4">
            <a:alphaModFix/>
          </a:blip>
          <a:stretch>
            <a:fillRect/>
          </a:stretch>
        </p:blipFill>
        <p:spPr>
          <a:xfrm>
            <a:off x="416788" y="4067725"/>
            <a:ext cx="2327399" cy="1596750"/>
          </a:xfrm>
          <a:prstGeom prst="rect">
            <a:avLst/>
          </a:prstGeom>
          <a:noFill/>
          <a:ln>
            <a:noFill/>
          </a:ln>
        </p:spPr>
      </p:pic>
      <p:pic>
        <p:nvPicPr>
          <p:cNvPr id="285" name="Google Shape;285;g28e18bab725_1_7"/>
          <p:cNvPicPr preferRelativeResize="0"/>
          <p:nvPr/>
        </p:nvPicPr>
        <p:blipFill>
          <a:blip r:embed="rId5">
            <a:alphaModFix/>
          </a:blip>
          <a:stretch>
            <a:fillRect/>
          </a:stretch>
        </p:blipFill>
        <p:spPr>
          <a:xfrm>
            <a:off x="2887964" y="4067725"/>
            <a:ext cx="2327399" cy="1596750"/>
          </a:xfrm>
          <a:prstGeom prst="rect">
            <a:avLst/>
          </a:prstGeom>
          <a:noFill/>
          <a:ln>
            <a:noFill/>
          </a:ln>
        </p:spPr>
      </p:pic>
      <p:pic>
        <p:nvPicPr>
          <p:cNvPr id="286" name="Google Shape;286;g28e18bab725_1_7"/>
          <p:cNvPicPr preferRelativeResize="0"/>
          <p:nvPr/>
        </p:nvPicPr>
        <p:blipFill>
          <a:blip r:embed="rId6">
            <a:alphaModFix/>
          </a:blip>
          <a:stretch>
            <a:fillRect/>
          </a:stretch>
        </p:blipFill>
        <p:spPr>
          <a:xfrm>
            <a:off x="5215363" y="4125340"/>
            <a:ext cx="2327399" cy="1370407"/>
          </a:xfrm>
          <a:prstGeom prst="rect">
            <a:avLst/>
          </a:prstGeom>
          <a:noFill/>
          <a:ln>
            <a:noFill/>
          </a:ln>
        </p:spPr>
      </p:pic>
      <p:pic>
        <p:nvPicPr>
          <p:cNvPr id="287" name="Google Shape;287;g28e18bab725_1_7"/>
          <p:cNvPicPr preferRelativeResize="0"/>
          <p:nvPr/>
        </p:nvPicPr>
        <p:blipFill>
          <a:blip r:embed="rId7">
            <a:alphaModFix/>
          </a:blip>
          <a:stretch>
            <a:fillRect/>
          </a:stretch>
        </p:blipFill>
        <p:spPr>
          <a:xfrm>
            <a:off x="7859067" y="4263209"/>
            <a:ext cx="3916145" cy="12587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28e18bab725_0_87"/>
          <p:cNvPicPr preferRelativeResize="0"/>
          <p:nvPr/>
        </p:nvPicPr>
        <p:blipFill>
          <a:blip r:embed="rId3">
            <a:alphaModFix/>
          </a:blip>
          <a:stretch>
            <a:fillRect/>
          </a:stretch>
        </p:blipFill>
        <p:spPr>
          <a:xfrm>
            <a:off x="1273525" y="1242475"/>
            <a:ext cx="5830750" cy="4373050"/>
          </a:xfrm>
          <a:prstGeom prst="rect">
            <a:avLst/>
          </a:prstGeom>
          <a:noFill/>
          <a:ln>
            <a:noFill/>
          </a:ln>
        </p:spPr>
      </p:pic>
      <p:sp>
        <p:nvSpPr>
          <p:cNvPr id="294" name="Google Shape;294;g28e18bab725_0_87"/>
          <p:cNvSpPr txBox="1"/>
          <p:nvPr/>
        </p:nvSpPr>
        <p:spPr>
          <a:xfrm>
            <a:off x="7653675" y="1027800"/>
            <a:ext cx="4300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500">
                <a:latin typeface="Calibri"/>
                <a:ea typeface="Calibri"/>
                <a:cs typeface="Calibri"/>
                <a:sym typeface="Calibri"/>
              </a:rPr>
              <a:t>Digital Identity</a:t>
            </a:r>
            <a:br>
              <a:rPr lang="en-US" sz="7500">
                <a:latin typeface="Calibri"/>
                <a:ea typeface="Calibri"/>
                <a:cs typeface="Calibri"/>
                <a:sym typeface="Calibri"/>
              </a:rPr>
            </a:br>
            <a:r>
              <a:rPr lang="en-US" sz="7500">
                <a:latin typeface="Calibri"/>
                <a:ea typeface="Calibri"/>
                <a:cs typeface="Calibri"/>
                <a:sym typeface="Calibri"/>
              </a:rPr>
              <a:t>Unique Number</a:t>
            </a:r>
            <a:endParaRPr sz="75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478c5b3277_0_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rPr lang="en-US" sz="3750"/>
              <a:t>Connected Device’s 	</a:t>
            </a:r>
            <a:r>
              <a:rPr lang="en-US" sz="3750" u="sng">
                <a:solidFill>
                  <a:schemeClr val="hlink"/>
                </a:solidFill>
                <a:hlinkClick r:id="rId3"/>
              </a:rPr>
              <a:t>https://www.youtube.com/watch?v=NjYTzvAVozo</a:t>
            </a:r>
            <a:endParaRPr sz="3750"/>
          </a:p>
          <a:p>
            <a:pPr indent="0" lvl="0" marL="0" rtl="0" algn="l">
              <a:spcBef>
                <a:spcPts val="1000"/>
              </a:spcBef>
              <a:spcAft>
                <a:spcPts val="0"/>
              </a:spcAft>
              <a:buNone/>
            </a:pPr>
            <a:r>
              <a:rPr lang="en-US" sz="3750"/>
              <a:t>Microsoft HALO</a:t>
            </a:r>
            <a:br>
              <a:rPr lang="en-US" sz="3750"/>
            </a:br>
            <a:r>
              <a:rPr lang="en-US" sz="3750" u="sng">
                <a:solidFill>
                  <a:schemeClr val="hlink"/>
                </a:solidFill>
                <a:hlinkClick r:id="rId4"/>
              </a:rPr>
              <a:t>https://www.youtube.com/watch?v=EIJM9xNg9xs</a:t>
            </a:r>
            <a:endParaRPr sz="3750"/>
          </a:p>
          <a:p>
            <a:pPr indent="0" lvl="0" marL="0" rtl="0" algn="l">
              <a:spcBef>
                <a:spcPts val="1000"/>
              </a:spcBef>
              <a:spcAft>
                <a:spcPts val="0"/>
              </a:spcAft>
              <a:buNone/>
            </a:pPr>
            <a:r>
              <a:rPr lang="en-US" sz="3750"/>
              <a:t>Sweeper Robot using AI</a:t>
            </a:r>
            <a:br>
              <a:rPr lang="en-US" sz="3750"/>
            </a:br>
            <a:r>
              <a:rPr lang="en-US" sz="3750" u="sng">
                <a:solidFill>
                  <a:schemeClr val="hlink"/>
                </a:solidFill>
                <a:hlinkClick r:id="rId5"/>
              </a:rPr>
              <a:t>https://www.youtube.com/watch?v=k-HX8ISpG4k</a:t>
            </a:r>
            <a:endParaRPr sz="3750"/>
          </a:p>
          <a:p>
            <a:pPr indent="0" lvl="0" marL="0" rtl="0" algn="l">
              <a:spcBef>
                <a:spcPts val="1000"/>
              </a:spcBef>
              <a:spcAft>
                <a:spcPts val="0"/>
              </a:spcAft>
              <a:buNone/>
            </a:pPr>
            <a:r>
              <a:rPr lang="en-US" sz="3750"/>
              <a:t>Amazon Go</a:t>
            </a:r>
            <a:br>
              <a:rPr lang="en-US" sz="3750"/>
            </a:br>
            <a:r>
              <a:rPr lang="en-US" sz="3750" u="sng">
                <a:solidFill>
                  <a:schemeClr val="hlink"/>
                </a:solidFill>
                <a:hlinkClick r:id="rId6"/>
              </a:rPr>
              <a:t>https://www.youtube.com/watch?v=NrmMk1Myrxc</a:t>
            </a:r>
            <a:endParaRPr sz="3750"/>
          </a:p>
          <a:p>
            <a:pPr indent="0" lvl="0" marL="0" rtl="0" algn="l">
              <a:spcBef>
                <a:spcPts val="1000"/>
              </a:spcBef>
              <a:spcAft>
                <a:spcPts val="0"/>
              </a:spcAft>
              <a:buNone/>
            </a:pPr>
            <a:r>
              <a:t/>
            </a:r>
            <a:endParaRPr/>
          </a:p>
          <a:p>
            <a:pPr indent="0" lvl="0" marL="0" rtl="0" algn="l">
              <a:spcBef>
                <a:spcPts val="1000"/>
              </a:spcBef>
              <a:spcAft>
                <a:spcPts val="0"/>
              </a:spcAft>
              <a:buNone/>
            </a:pPr>
            <a:br>
              <a:rPr lang="en-US"/>
            </a:b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8e18bab725_0_70"/>
          <p:cNvSpPr txBox="1"/>
          <p:nvPr/>
        </p:nvSpPr>
        <p:spPr>
          <a:xfrm>
            <a:off x="913200" y="1353550"/>
            <a:ext cx="103656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કોઈ જગ્યાએ કંઈ ન સમજાયું હોય </a:t>
            </a:r>
            <a:endParaRPr b="0" i="0" sz="1400" u="none" cap="none" strike="noStrike">
              <a:solidFill>
                <a:srgbClr val="000000"/>
              </a:solidFill>
              <a:latin typeface="Arial"/>
              <a:ea typeface="Arial"/>
              <a:cs typeface="Arial"/>
              <a:sym typeface="Arial"/>
            </a:endParaRPr>
          </a:p>
        </p:txBody>
      </p:sp>
      <p:pic>
        <p:nvPicPr>
          <p:cNvPr id="307" name="Google Shape;307;g28e18bab725_0_70"/>
          <p:cNvPicPr preferRelativeResize="0"/>
          <p:nvPr/>
        </p:nvPicPr>
        <p:blipFill rotWithShape="1">
          <a:blip r:embed="rId3">
            <a:alphaModFix/>
          </a:blip>
          <a:srcRect b="0" l="0" r="0" t="0"/>
          <a:stretch/>
        </p:blipFill>
        <p:spPr>
          <a:xfrm>
            <a:off x="4935946" y="2385000"/>
            <a:ext cx="1931725" cy="2341025"/>
          </a:xfrm>
          <a:prstGeom prst="rect">
            <a:avLst/>
          </a:prstGeom>
          <a:noFill/>
          <a:ln>
            <a:noFill/>
          </a:ln>
        </p:spPr>
      </p:pic>
      <p:sp>
        <p:nvSpPr>
          <p:cNvPr id="308" name="Google Shape;308;g28e18bab725_0_70"/>
          <p:cNvSpPr txBox="1"/>
          <p:nvPr/>
        </p:nvSpPr>
        <p:spPr>
          <a:xfrm>
            <a:off x="3923700" y="5030825"/>
            <a:ext cx="4344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હાથ ઉપર કરો અને પૂછો </a:t>
            </a:r>
            <a:endParaRPr b="1" i="0" sz="3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478c5b3277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Portable Computers ( Laptop )</a:t>
            </a:r>
            <a:endParaRPr/>
          </a:p>
        </p:txBody>
      </p:sp>
      <p:pic>
        <p:nvPicPr>
          <p:cNvPr id="130" name="Google Shape;130;g2478c5b3277_0_10"/>
          <p:cNvPicPr preferRelativeResize="0"/>
          <p:nvPr/>
        </p:nvPicPr>
        <p:blipFill>
          <a:blip r:embed="rId3">
            <a:alphaModFix/>
          </a:blip>
          <a:stretch>
            <a:fillRect/>
          </a:stretch>
        </p:blipFill>
        <p:spPr>
          <a:xfrm>
            <a:off x="8219250" y="1774450"/>
            <a:ext cx="3134549" cy="4862374"/>
          </a:xfrm>
          <a:prstGeom prst="rect">
            <a:avLst/>
          </a:prstGeom>
          <a:noFill/>
          <a:ln>
            <a:noFill/>
          </a:ln>
        </p:spPr>
      </p:pic>
      <p:pic>
        <p:nvPicPr>
          <p:cNvPr id="131" name="Google Shape;131;g2478c5b3277_0_10"/>
          <p:cNvPicPr preferRelativeResize="0"/>
          <p:nvPr/>
        </p:nvPicPr>
        <p:blipFill>
          <a:blip r:embed="rId4">
            <a:alphaModFix/>
          </a:blip>
          <a:stretch>
            <a:fillRect/>
          </a:stretch>
        </p:blipFill>
        <p:spPr>
          <a:xfrm>
            <a:off x="1410025" y="2148238"/>
            <a:ext cx="5495925" cy="411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478c5b3277_0_25"/>
          <p:cNvPicPr preferRelativeResize="0"/>
          <p:nvPr/>
        </p:nvPicPr>
        <p:blipFill>
          <a:blip r:embed="rId3">
            <a:alphaModFix/>
          </a:blip>
          <a:stretch>
            <a:fillRect/>
          </a:stretch>
        </p:blipFill>
        <p:spPr>
          <a:xfrm>
            <a:off x="1594302" y="930988"/>
            <a:ext cx="8881823" cy="4996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478c5b3277_0_32"/>
          <p:cNvPicPr preferRelativeResize="0"/>
          <p:nvPr/>
        </p:nvPicPr>
        <p:blipFill>
          <a:blip r:embed="rId3">
            <a:alphaModFix/>
          </a:blip>
          <a:stretch>
            <a:fillRect/>
          </a:stretch>
        </p:blipFill>
        <p:spPr>
          <a:xfrm>
            <a:off x="2643188" y="976313"/>
            <a:ext cx="6905625" cy="490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8e18bab725_0_0"/>
          <p:cNvPicPr preferRelativeResize="0"/>
          <p:nvPr/>
        </p:nvPicPr>
        <p:blipFill>
          <a:blip r:embed="rId3">
            <a:alphaModFix/>
          </a:blip>
          <a:stretch>
            <a:fillRect/>
          </a:stretch>
        </p:blipFill>
        <p:spPr>
          <a:xfrm>
            <a:off x="6941129" y="1336025"/>
            <a:ext cx="2925976" cy="4185950"/>
          </a:xfrm>
          <a:prstGeom prst="rect">
            <a:avLst/>
          </a:prstGeom>
          <a:noFill/>
          <a:ln>
            <a:noFill/>
          </a:ln>
        </p:spPr>
      </p:pic>
      <p:pic>
        <p:nvPicPr>
          <p:cNvPr id="150" name="Google Shape;150;g28e18bab725_0_0"/>
          <p:cNvPicPr preferRelativeResize="0"/>
          <p:nvPr/>
        </p:nvPicPr>
        <p:blipFill>
          <a:blip r:embed="rId4">
            <a:alphaModFix/>
          </a:blip>
          <a:stretch>
            <a:fillRect/>
          </a:stretch>
        </p:blipFill>
        <p:spPr>
          <a:xfrm>
            <a:off x="1629700" y="881350"/>
            <a:ext cx="4752375" cy="2661325"/>
          </a:xfrm>
          <a:prstGeom prst="rect">
            <a:avLst/>
          </a:prstGeom>
          <a:noFill/>
          <a:ln>
            <a:noFill/>
          </a:ln>
        </p:spPr>
      </p:pic>
      <p:pic>
        <p:nvPicPr>
          <p:cNvPr id="151" name="Google Shape;151;g28e18bab725_0_0"/>
          <p:cNvPicPr preferRelativeResize="0"/>
          <p:nvPr/>
        </p:nvPicPr>
        <p:blipFill>
          <a:blip r:embed="rId5">
            <a:alphaModFix/>
          </a:blip>
          <a:stretch>
            <a:fillRect/>
          </a:stretch>
        </p:blipFill>
        <p:spPr>
          <a:xfrm>
            <a:off x="2038450" y="3950825"/>
            <a:ext cx="3934875" cy="2339300"/>
          </a:xfrm>
          <a:prstGeom prst="rect">
            <a:avLst/>
          </a:prstGeom>
          <a:noFill/>
          <a:ln>
            <a:noFill/>
          </a:ln>
        </p:spPr>
      </p:pic>
      <p:sp>
        <p:nvSpPr>
          <p:cNvPr id="152" name="Google Shape;152;g28e18bab725_0_0"/>
          <p:cNvSpPr txBox="1"/>
          <p:nvPr/>
        </p:nvSpPr>
        <p:spPr>
          <a:xfrm>
            <a:off x="6904100" y="5692500"/>
            <a:ext cx="3000000" cy="72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900">
                <a:solidFill>
                  <a:srgbClr val="FF0000"/>
                </a:solidFill>
                <a:latin typeface="Calibri"/>
                <a:ea typeface="Calibri"/>
                <a:cs typeface="Calibri"/>
                <a:sym typeface="Calibri"/>
              </a:rPr>
              <a:t>CPU</a:t>
            </a:r>
            <a:endParaRPr sz="100"/>
          </a:p>
        </p:txBody>
      </p:sp>
      <p:sp>
        <p:nvSpPr>
          <p:cNvPr id="153" name="Google Shape;153;g28e18bab725_0_0"/>
          <p:cNvSpPr txBox="1"/>
          <p:nvPr/>
        </p:nvSpPr>
        <p:spPr>
          <a:xfrm>
            <a:off x="2505888" y="73150"/>
            <a:ext cx="3000000" cy="72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900">
                <a:solidFill>
                  <a:srgbClr val="FF0000"/>
                </a:solidFill>
                <a:latin typeface="Calibri"/>
                <a:ea typeface="Calibri"/>
                <a:cs typeface="Calibri"/>
                <a:sym typeface="Calibri"/>
              </a:rPr>
              <a:t>Monitor</a:t>
            </a:r>
            <a:endParaRPr sz="100"/>
          </a:p>
        </p:txBody>
      </p:sp>
      <p:sp>
        <p:nvSpPr>
          <p:cNvPr id="154" name="Google Shape;154;g28e18bab725_0_0"/>
          <p:cNvSpPr txBox="1"/>
          <p:nvPr/>
        </p:nvSpPr>
        <p:spPr>
          <a:xfrm>
            <a:off x="1214098" y="5908975"/>
            <a:ext cx="5583600" cy="61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3100">
                <a:solidFill>
                  <a:srgbClr val="FF0000"/>
                </a:solidFill>
                <a:latin typeface="Calibri"/>
                <a:ea typeface="Calibri"/>
                <a:cs typeface="Calibri"/>
                <a:sym typeface="Calibri"/>
              </a:rPr>
              <a:t>Keyboard + Mouse</a:t>
            </a:r>
            <a:endParaRPr sz="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28e18bab725_0_19"/>
          <p:cNvPicPr preferRelativeResize="0"/>
          <p:nvPr/>
        </p:nvPicPr>
        <p:blipFill rotWithShape="1">
          <a:blip r:embed="rId3">
            <a:alphaModFix/>
          </a:blip>
          <a:srcRect b="16298" l="0" r="51865" t="12155"/>
          <a:stretch/>
        </p:blipFill>
        <p:spPr>
          <a:xfrm>
            <a:off x="2640900" y="389525"/>
            <a:ext cx="6910201" cy="607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4562406230_0_28"/>
          <p:cNvSpPr txBox="1"/>
          <p:nvPr>
            <p:ph type="ctrTitle"/>
          </p:nvPr>
        </p:nvSpPr>
        <p:spPr>
          <a:xfrm>
            <a:off x="1524000" y="18081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solidFill>
                  <a:srgbClr val="FF0000"/>
                </a:solidFill>
              </a:rPr>
              <a:t>How to turn </a:t>
            </a:r>
            <a:br>
              <a:rPr b="1" lang="en-US">
                <a:solidFill>
                  <a:srgbClr val="FF0000"/>
                </a:solidFill>
              </a:rPr>
            </a:br>
            <a:r>
              <a:rPr b="1" lang="en-US">
                <a:solidFill>
                  <a:srgbClr val="FF0000"/>
                </a:solidFill>
              </a:rPr>
              <a:t>on / off computer</a:t>
            </a:r>
            <a:endParaRPr b="1">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562406230_0_34"/>
          <p:cNvSpPr txBox="1"/>
          <p:nvPr/>
        </p:nvSpPr>
        <p:spPr>
          <a:xfrm>
            <a:off x="2823600" y="2397000"/>
            <a:ext cx="6544800" cy="2064000"/>
          </a:xfrm>
          <a:prstGeom prst="rect">
            <a:avLst/>
          </a:prstGeom>
          <a:noFill/>
          <a:ln>
            <a:noFill/>
          </a:ln>
        </p:spPr>
        <p:txBody>
          <a:bodyPr anchorCtr="0" anchor="t" bIns="91425" lIns="91425" spcFirstLastPara="1" rIns="91425" wrap="square" tIns="91425">
            <a:spAutoFit/>
          </a:bodyPr>
          <a:lstStyle/>
          <a:p>
            <a:pPr indent="-463550" lvl="0" marL="457200" rtl="0" algn="l">
              <a:lnSpc>
                <a:spcPct val="115000"/>
              </a:lnSpc>
              <a:spcBef>
                <a:spcPts val="0"/>
              </a:spcBef>
              <a:spcAft>
                <a:spcPts val="0"/>
              </a:spcAft>
              <a:buClr>
                <a:srgbClr val="000000"/>
              </a:buClr>
              <a:buSzPts val="3700"/>
              <a:buChar char="●"/>
            </a:pPr>
            <a:r>
              <a:rPr lang="en-US" sz="3700">
                <a:highlight>
                  <a:srgbClr val="FFFFFF"/>
                </a:highlight>
              </a:rPr>
              <a:t>Alt + F4</a:t>
            </a:r>
            <a:endParaRPr sz="3700">
              <a:highlight>
                <a:srgbClr val="FFFFFF"/>
              </a:highlight>
            </a:endParaRPr>
          </a:p>
          <a:p>
            <a:pPr indent="-463550" lvl="0" marL="457200" rtl="0" algn="l">
              <a:lnSpc>
                <a:spcPct val="115000"/>
              </a:lnSpc>
              <a:spcBef>
                <a:spcPts val="0"/>
              </a:spcBef>
              <a:spcAft>
                <a:spcPts val="0"/>
              </a:spcAft>
              <a:buClr>
                <a:srgbClr val="000000"/>
              </a:buClr>
              <a:buSzPts val="3700"/>
              <a:buChar char="●"/>
            </a:pPr>
            <a:r>
              <a:rPr lang="en-US" sz="3700">
                <a:highlight>
                  <a:srgbClr val="FFFFFF"/>
                </a:highlight>
              </a:rPr>
              <a:t>Ctrl + Alt + Del &gt; Shutdown</a:t>
            </a:r>
            <a:endParaRPr sz="3700">
              <a:highlight>
                <a:srgbClr val="FFFFFF"/>
              </a:highlight>
            </a:endParaRPr>
          </a:p>
          <a:p>
            <a:pPr indent="-463550" lvl="0" marL="457200" rtl="0" algn="l">
              <a:lnSpc>
                <a:spcPct val="115000"/>
              </a:lnSpc>
              <a:spcBef>
                <a:spcPts val="0"/>
              </a:spcBef>
              <a:spcAft>
                <a:spcPts val="0"/>
              </a:spcAft>
              <a:buClr>
                <a:srgbClr val="000000"/>
              </a:buClr>
              <a:buSzPts val="3700"/>
              <a:buChar char="●"/>
            </a:pPr>
            <a:r>
              <a:rPr lang="en-US" sz="3700">
                <a:highlight>
                  <a:srgbClr val="FFFFFF"/>
                </a:highlight>
              </a:rPr>
              <a:t>Win + X    &gt; Shutdown</a:t>
            </a:r>
            <a:endParaRPr sz="3700">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2017-03-18T08:58:46Z</dcterms:created>
  <dc:creator>parth</dc:creator>
</cp:coreProperties>
</file>